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Copiez et complétez avec le verbe devoir: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2971800"/>
            <a:ext cx="8763000" cy="35394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On ____ écouter les autres.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Je _____ étudier pour l’examen.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Mon ami et moi ______ parler français.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Les étudiants ______ respecter les règles.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Pour l’Halloween, vous ______ donner des bons-bons aux enfants.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56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</cp:revision>
  <dcterms:created xsi:type="dcterms:W3CDTF">2011-09-14T23:22:57Z</dcterms:created>
  <dcterms:modified xsi:type="dcterms:W3CDTF">2011-09-21T18:04:21Z</dcterms:modified>
</cp:coreProperties>
</file>